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1" r:id="rId4"/>
    <p:sldId id="272" r:id="rId5"/>
    <p:sldId id="271" r:id="rId6"/>
    <p:sldId id="276" r:id="rId7"/>
    <p:sldId id="280" r:id="rId8"/>
    <p:sldId id="274" r:id="rId9"/>
    <p:sldId id="279" r:id="rId10"/>
    <p:sldId id="281" r:id="rId11"/>
    <p:sldId id="27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meronfarquhar@gmail.com" initials="c" lastIdx="1" clrIdx="0">
    <p:extLst>
      <p:ext uri="{19B8F6BF-5375-455C-9EA6-DF929625EA0E}">
        <p15:presenceInfo xmlns:p15="http://schemas.microsoft.com/office/powerpoint/2012/main" userId="e5c69e00b2ed73d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D958BE-E8F9-46F3-83E7-EEE0DDF9D9D0}" v="285" dt="2021-06-30T14:12:26.5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0" autoAdjust="0"/>
    <p:restoredTop sz="94660"/>
  </p:normalViewPr>
  <p:slideViewPr>
    <p:cSldViewPr snapToGrid="0">
      <p:cViewPr varScale="1">
        <p:scale>
          <a:sx n="79" d="100"/>
          <a:sy n="79" d="100"/>
        </p:scale>
        <p:origin x="5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meronfarquhar@gmail.com" userId="e5c69e00b2ed73d4" providerId="LiveId" clId="{03D958BE-E8F9-46F3-83E7-EEE0DDF9D9D0}"/>
    <pc:docChg chg="undo custSel addSld delSld modSld sldOrd">
      <pc:chgData name="cameronfarquhar@gmail.com" userId="e5c69e00b2ed73d4" providerId="LiveId" clId="{03D958BE-E8F9-46F3-83E7-EEE0DDF9D9D0}" dt="2021-06-30T16:33:48.067" v="4629" actId="20577"/>
      <pc:docMkLst>
        <pc:docMk/>
      </pc:docMkLst>
      <pc:sldChg chg="modSp mod">
        <pc:chgData name="cameronfarquhar@gmail.com" userId="e5c69e00b2ed73d4" providerId="LiveId" clId="{03D958BE-E8F9-46F3-83E7-EEE0DDF9D9D0}" dt="2021-06-30T00:37:15.289" v="1292" actId="1076"/>
        <pc:sldMkLst>
          <pc:docMk/>
          <pc:sldMk cId="419435347" sldId="257"/>
        </pc:sldMkLst>
        <pc:spChg chg="mod">
          <ac:chgData name="cameronfarquhar@gmail.com" userId="e5c69e00b2ed73d4" providerId="LiveId" clId="{03D958BE-E8F9-46F3-83E7-EEE0DDF9D9D0}" dt="2021-06-30T00:37:15.289" v="1292" actId="1076"/>
          <ac:spMkLst>
            <pc:docMk/>
            <pc:sldMk cId="419435347" sldId="257"/>
            <ac:spMk id="5" creationId="{6F500AEE-B602-409E-AA7C-1922351CD176}"/>
          </ac:spMkLst>
        </pc:spChg>
        <pc:picChg chg="mod">
          <ac:chgData name="cameronfarquhar@gmail.com" userId="e5c69e00b2ed73d4" providerId="LiveId" clId="{03D958BE-E8F9-46F3-83E7-EEE0DDF9D9D0}" dt="2021-06-30T00:37:08.598" v="1290" actId="1076"/>
          <ac:picMkLst>
            <pc:docMk/>
            <pc:sldMk cId="419435347" sldId="257"/>
            <ac:picMk id="4" creationId="{AF85037E-FF3F-458F-93E7-F6AB954C7F90}"/>
          </ac:picMkLst>
        </pc:picChg>
      </pc:sldChg>
      <pc:sldChg chg="modSp mod">
        <pc:chgData name="cameronfarquhar@gmail.com" userId="e5c69e00b2ed73d4" providerId="LiveId" clId="{03D958BE-E8F9-46F3-83E7-EEE0DDF9D9D0}" dt="2021-06-30T16:33:48.067" v="4629" actId="20577"/>
        <pc:sldMkLst>
          <pc:docMk/>
          <pc:sldMk cId="1788252702" sldId="258"/>
        </pc:sldMkLst>
        <pc:spChg chg="mod">
          <ac:chgData name="cameronfarquhar@gmail.com" userId="e5c69e00b2ed73d4" providerId="LiveId" clId="{03D958BE-E8F9-46F3-83E7-EEE0DDF9D9D0}" dt="2021-06-30T00:24:12.956" v="734" actId="1076"/>
          <ac:spMkLst>
            <pc:docMk/>
            <pc:sldMk cId="1788252702" sldId="258"/>
            <ac:spMk id="2" creationId="{14A3EA14-FFA6-4C9F-ADD4-19C4F41E3FC7}"/>
          </ac:spMkLst>
        </pc:spChg>
        <pc:spChg chg="mod">
          <ac:chgData name="cameronfarquhar@gmail.com" userId="e5c69e00b2ed73d4" providerId="LiveId" clId="{03D958BE-E8F9-46F3-83E7-EEE0DDF9D9D0}" dt="2021-06-30T16:33:48.067" v="4629" actId="20577"/>
          <ac:spMkLst>
            <pc:docMk/>
            <pc:sldMk cId="1788252702" sldId="258"/>
            <ac:spMk id="4" creationId="{23C3F513-286B-43E3-B64C-8370BF863D57}"/>
          </ac:spMkLst>
        </pc:spChg>
      </pc:sldChg>
      <pc:sldChg chg="addSp modSp mod modAnim addCm">
        <pc:chgData name="cameronfarquhar@gmail.com" userId="e5c69e00b2ed73d4" providerId="LiveId" clId="{03D958BE-E8F9-46F3-83E7-EEE0DDF9D9D0}" dt="2021-06-30T02:00:23.854" v="2481" actId="20577"/>
        <pc:sldMkLst>
          <pc:docMk/>
          <pc:sldMk cId="567553776" sldId="261"/>
        </pc:sldMkLst>
        <pc:spChg chg="mod">
          <ac:chgData name="cameronfarquhar@gmail.com" userId="e5c69e00b2ed73d4" providerId="LiveId" clId="{03D958BE-E8F9-46F3-83E7-EEE0DDF9D9D0}" dt="2021-06-30T00:31:26.077" v="992" actId="1076"/>
          <ac:spMkLst>
            <pc:docMk/>
            <pc:sldMk cId="567553776" sldId="261"/>
            <ac:spMk id="2" creationId="{8B3AD016-0A3F-4C1D-90EF-BCF531537EDF}"/>
          </ac:spMkLst>
        </pc:spChg>
        <pc:spChg chg="mod">
          <ac:chgData name="cameronfarquhar@gmail.com" userId="e5c69e00b2ed73d4" providerId="LiveId" clId="{03D958BE-E8F9-46F3-83E7-EEE0DDF9D9D0}" dt="2021-06-30T02:00:23.854" v="2481" actId="20577"/>
          <ac:spMkLst>
            <pc:docMk/>
            <pc:sldMk cId="567553776" sldId="261"/>
            <ac:spMk id="3" creationId="{06869AC9-386A-4F27-863B-5EBC62274F25}"/>
          </ac:spMkLst>
        </pc:spChg>
        <pc:spChg chg="add mod">
          <ac:chgData name="cameronfarquhar@gmail.com" userId="e5c69e00b2ed73d4" providerId="LiveId" clId="{03D958BE-E8F9-46F3-83E7-EEE0DDF9D9D0}" dt="2021-06-30T00:31:30.374" v="993" actId="1076"/>
          <ac:spMkLst>
            <pc:docMk/>
            <pc:sldMk cId="567553776" sldId="261"/>
            <ac:spMk id="4" creationId="{086E700C-CA00-45B2-B22B-AD855633C11F}"/>
          </ac:spMkLst>
        </pc:spChg>
      </pc:sldChg>
      <pc:sldChg chg="del">
        <pc:chgData name="cameronfarquhar@gmail.com" userId="e5c69e00b2ed73d4" providerId="LiveId" clId="{03D958BE-E8F9-46F3-83E7-EEE0DDF9D9D0}" dt="2021-06-30T14:17:18.064" v="4558" actId="47"/>
        <pc:sldMkLst>
          <pc:docMk/>
          <pc:sldMk cId="2656367932" sldId="264"/>
        </pc:sldMkLst>
      </pc:sldChg>
      <pc:sldChg chg="addSp delSp new del mod">
        <pc:chgData name="cameronfarquhar@gmail.com" userId="e5c69e00b2ed73d4" providerId="LiveId" clId="{03D958BE-E8F9-46F3-83E7-EEE0DDF9D9D0}" dt="2021-06-30T00:35:47.231" v="1259" actId="47"/>
        <pc:sldMkLst>
          <pc:docMk/>
          <pc:sldMk cId="33801781" sldId="265"/>
        </pc:sldMkLst>
        <pc:picChg chg="add del">
          <ac:chgData name="cameronfarquhar@gmail.com" userId="e5c69e00b2ed73d4" providerId="LiveId" clId="{03D958BE-E8F9-46F3-83E7-EEE0DDF9D9D0}" dt="2021-06-30T00:35:35.028" v="1257" actId="478"/>
          <ac:picMkLst>
            <pc:docMk/>
            <pc:sldMk cId="33801781" sldId="265"/>
            <ac:picMk id="4" creationId="{EC98C355-B5DA-4275-8E5A-6D4107EAC670}"/>
          </ac:picMkLst>
        </pc:picChg>
      </pc:sldChg>
      <pc:sldChg chg="new del">
        <pc:chgData name="cameronfarquhar@gmail.com" userId="e5c69e00b2ed73d4" providerId="LiveId" clId="{03D958BE-E8F9-46F3-83E7-EEE0DDF9D9D0}" dt="2021-06-30T00:35:47.231" v="1259" actId="47"/>
        <pc:sldMkLst>
          <pc:docMk/>
          <pc:sldMk cId="807608428" sldId="266"/>
        </pc:sldMkLst>
      </pc:sldChg>
      <pc:sldChg chg="new del">
        <pc:chgData name="cameronfarquhar@gmail.com" userId="e5c69e00b2ed73d4" providerId="LiveId" clId="{03D958BE-E8F9-46F3-83E7-EEE0DDF9D9D0}" dt="2021-06-30T00:35:47.231" v="1259" actId="47"/>
        <pc:sldMkLst>
          <pc:docMk/>
          <pc:sldMk cId="1152778685" sldId="267"/>
        </pc:sldMkLst>
      </pc:sldChg>
      <pc:sldChg chg="new del">
        <pc:chgData name="cameronfarquhar@gmail.com" userId="e5c69e00b2ed73d4" providerId="LiveId" clId="{03D958BE-E8F9-46F3-83E7-EEE0DDF9D9D0}" dt="2021-06-30T00:35:47.231" v="1259" actId="47"/>
        <pc:sldMkLst>
          <pc:docMk/>
          <pc:sldMk cId="586363572" sldId="268"/>
        </pc:sldMkLst>
      </pc:sldChg>
      <pc:sldChg chg="new del">
        <pc:chgData name="cameronfarquhar@gmail.com" userId="e5c69e00b2ed73d4" providerId="LiveId" clId="{03D958BE-E8F9-46F3-83E7-EEE0DDF9D9D0}" dt="2021-06-30T00:35:47.231" v="1259" actId="47"/>
        <pc:sldMkLst>
          <pc:docMk/>
          <pc:sldMk cId="982747847" sldId="269"/>
        </pc:sldMkLst>
      </pc:sldChg>
      <pc:sldChg chg="new del">
        <pc:chgData name="cameronfarquhar@gmail.com" userId="e5c69e00b2ed73d4" providerId="LiveId" clId="{03D958BE-E8F9-46F3-83E7-EEE0DDF9D9D0}" dt="2021-06-30T00:35:47.231" v="1259" actId="47"/>
        <pc:sldMkLst>
          <pc:docMk/>
          <pc:sldMk cId="1825709513" sldId="270"/>
        </pc:sldMkLst>
      </pc:sldChg>
      <pc:sldChg chg="addSp delSp modSp add mod ord modAnim">
        <pc:chgData name="cameronfarquhar@gmail.com" userId="e5c69e00b2ed73d4" providerId="LiveId" clId="{03D958BE-E8F9-46F3-83E7-EEE0DDF9D9D0}" dt="2021-06-30T02:01:55.642" v="2504" actId="121"/>
        <pc:sldMkLst>
          <pc:docMk/>
          <pc:sldMk cId="3554125652" sldId="271"/>
        </pc:sldMkLst>
        <pc:spChg chg="mod">
          <ac:chgData name="cameronfarquhar@gmail.com" userId="e5c69e00b2ed73d4" providerId="LiveId" clId="{03D958BE-E8F9-46F3-83E7-EEE0DDF9D9D0}" dt="2021-06-30T01:18:20.672" v="1869" actId="1076"/>
          <ac:spMkLst>
            <pc:docMk/>
            <pc:sldMk cId="3554125652" sldId="271"/>
            <ac:spMk id="2" creationId="{8B3AD016-0A3F-4C1D-90EF-BCF531537EDF}"/>
          </ac:spMkLst>
        </pc:spChg>
        <pc:spChg chg="mod">
          <ac:chgData name="cameronfarquhar@gmail.com" userId="e5c69e00b2ed73d4" providerId="LiveId" clId="{03D958BE-E8F9-46F3-83E7-EEE0DDF9D9D0}" dt="2021-06-30T01:18:24.812" v="1870" actId="1076"/>
          <ac:spMkLst>
            <pc:docMk/>
            <pc:sldMk cId="3554125652" sldId="271"/>
            <ac:spMk id="3" creationId="{06869AC9-386A-4F27-863B-5EBC62274F25}"/>
          </ac:spMkLst>
        </pc:spChg>
        <pc:spChg chg="del mod">
          <ac:chgData name="cameronfarquhar@gmail.com" userId="e5c69e00b2ed73d4" providerId="LiveId" clId="{03D958BE-E8F9-46F3-83E7-EEE0DDF9D9D0}" dt="2021-06-30T00:36:43.868" v="1276"/>
          <ac:spMkLst>
            <pc:docMk/>
            <pc:sldMk cId="3554125652" sldId="271"/>
            <ac:spMk id="4" creationId="{086E700C-CA00-45B2-B22B-AD855633C11F}"/>
          </ac:spMkLst>
        </pc:spChg>
        <pc:spChg chg="add mod">
          <ac:chgData name="cameronfarquhar@gmail.com" userId="e5c69e00b2ed73d4" providerId="LiveId" clId="{03D958BE-E8F9-46F3-83E7-EEE0DDF9D9D0}" dt="2021-06-30T02:01:55.642" v="2504" actId="121"/>
          <ac:spMkLst>
            <pc:docMk/>
            <pc:sldMk cId="3554125652" sldId="271"/>
            <ac:spMk id="8" creationId="{7AEC68B8-6F2C-4CB8-A742-1868FF3CB720}"/>
          </ac:spMkLst>
        </pc:spChg>
        <pc:picChg chg="mod">
          <ac:chgData name="cameronfarquhar@gmail.com" userId="e5c69e00b2ed73d4" providerId="LiveId" clId="{03D958BE-E8F9-46F3-83E7-EEE0DDF9D9D0}" dt="2021-06-30T02:01:37.074" v="2483" actId="1076"/>
          <ac:picMkLst>
            <pc:docMk/>
            <pc:sldMk cId="3554125652" sldId="271"/>
            <ac:picMk id="5" creationId="{F656E183-AD25-4931-A3EA-AE6BD1DDB0B7}"/>
          </ac:picMkLst>
        </pc:picChg>
        <pc:picChg chg="add mod">
          <ac:chgData name="cameronfarquhar@gmail.com" userId="e5c69e00b2ed73d4" providerId="LiveId" clId="{03D958BE-E8F9-46F3-83E7-EEE0DDF9D9D0}" dt="2021-06-30T01:18:30.564" v="1872" actId="1076"/>
          <ac:picMkLst>
            <pc:docMk/>
            <pc:sldMk cId="3554125652" sldId="271"/>
            <ac:picMk id="7" creationId="{1C6A00B4-14FD-4657-BF11-36DB723116EE}"/>
          </ac:picMkLst>
        </pc:picChg>
      </pc:sldChg>
      <pc:sldChg chg="addSp modSp add mod ord">
        <pc:chgData name="cameronfarquhar@gmail.com" userId="e5c69e00b2ed73d4" providerId="LiveId" clId="{03D958BE-E8F9-46F3-83E7-EEE0DDF9D9D0}" dt="2021-06-30T13:41:44.101" v="2870" actId="5793"/>
        <pc:sldMkLst>
          <pc:docMk/>
          <pc:sldMk cId="2773272367" sldId="272"/>
        </pc:sldMkLst>
        <pc:spChg chg="mod">
          <ac:chgData name="cameronfarquhar@gmail.com" userId="e5c69e00b2ed73d4" providerId="LiveId" clId="{03D958BE-E8F9-46F3-83E7-EEE0DDF9D9D0}" dt="2021-06-30T00:40:37.748" v="1330" actId="20577"/>
          <ac:spMkLst>
            <pc:docMk/>
            <pc:sldMk cId="2773272367" sldId="272"/>
            <ac:spMk id="2" creationId="{14A3EA14-FFA6-4C9F-ADD4-19C4F41E3FC7}"/>
          </ac:spMkLst>
        </pc:spChg>
        <pc:spChg chg="add mod">
          <ac:chgData name="cameronfarquhar@gmail.com" userId="e5c69e00b2ed73d4" providerId="LiveId" clId="{03D958BE-E8F9-46F3-83E7-EEE0DDF9D9D0}" dt="2021-06-30T13:41:44.101" v="2870" actId="5793"/>
          <ac:spMkLst>
            <pc:docMk/>
            <pc:sldMk cId="2773272367" sldId="272"/>
            <ac:spMk id="3" creationId="{05F61BEA-B4CD-4210-8C30-DFCAD6C131FA}"/>
          </ac:spMkLst>
        </pc:spChg>
        <pc:spChg chg="mod">
          <ac:chgData name="cameronfarquhar@gmail.com" userId="e5c69e00b2ed73d4" providerId="LiveId" clId="{03D958BE-E8F9-46F3-83E7-EEE0DDF9D9D0}" dt="2021-06-30T00:36:29.280" v="1269" actId="20577"/>
          <ac:spMkLst>
            <pc:docMk/>
            <pc:sldMk cId="2773272367" sldId="272"/>
            <ac:spMk id="4" creationId="{23C3F513-286B-43E3-B64C-8370BF863D57}"/>
          </ac:spMkLst>
        </pc:spChg>
      </pc:sldChg>
      <pc:sldChg chg="add del">
        <pc:chgData name="cameronfarquhar@gmail.com" userId="e5c69e00b2ed73d4" providerId="LiveId" clId="{03D958BE-E8F9-46F3-83E7-EEE0DDF9D9D0}" dt="2021-06-30T00:36:19.818" v="1268" actId="2696"/>
        <pc:sldMkLst>
          <pc:docMk/>
          <pc:sldMk cId="1368643036" sldId="273"/>
        </pc:sldMkLst>
      </pc:sldChg>
      <pc:sldChg chg="add del">
        <pc:chgData name="cameronfarquhar@gmail.com" userId="e5c69e00b2ed73d4" providerId="LiveId" clId="{03D958BE-E8F9-46F3-83E7-EEE0DDF9D9D0}" dt="2021-06-30T14:17:15.778" v="4556" actId="47"/>
        <pc:sldMkLst>
          <pc:docMk/>
          <pc:sldMk cId="2086898265" sldId="273"/>
        </pc:sldMkLst>
      </pc:sldChg>
      <pc:sldChg chg="addSp delSp modSp add mod ord">
        <pc:chgData name="cameronfarquhar@gmail.com" userId="e5c69e00b2ed73d4" providerId="LiveId" clId="{03D958BE-E8F9-46F3-83E7-EEE0DDF9D9D0}" dt="2021-06-30T02:25:34.018" v="2869" actId="255"/>
        <pc:sldMkLst>
          <pc:docMk/>
          <pc:sldMk cId="448526446" sldId="274"/>
        </pc:sldMkLst>
        <pc:spChg chg="mod">
          <ac:chgData name="cameronfarquhar@gmail.com" userId="e5c69e00b2ed73d4" providerId="LiveId" clId="{03D958BE-E8F9-46F3-83E7-EEE0DDF9D9D0}" dt="2021-06-30T02:19:55.906" v="2582" actId="1076"/>
          <ac:spMkLst>
            <pc:docMk/>
            <pc:sldMk cId="448526446" sldId="274"/>
            <ac:spMk id="2" creationId="{14A3EA14-FFA6-4C9F-ADD4-19C4F41E3FC7}"/>
          </ac:spMkLst>
        </pc:spChg>
        <pc:spChg chg="add mod">
          <ac:chgData name="cameronfarquhar@gmail.com" userId="e5c69e00b2ed73d4" providerId="LiveId" clId="{03D958BE-E8F9-46F3-83E7-EEE0DDF9D9D0}" dt="2021-06-30T02:22:06.370" v="2617" actId="1076"/>
          <ac:spMkLst>
            <pc:docMk/>
            <pc:sldMk cId="448526446" sldId="274"/>
            <ac:spMk id="6" creationId="{9E27A2C7-B0E0-4A35-B411-E3123CDE2A7F}"/>
          </ac:spMkLst>
        </pc:spChg>
        <pc:spChg chg="add del mod">
          <ac:chgData name="cameronfarquhar@gmail.com" userId="e5c69e00b2ed73d4" providerId="LiveId" clId="{03D958BE-E8F9-46F3-83E7-EEE0DDF9D9D0}" dt="2021-06-30T02:22:39.917" v="2620"/>
          <ac:spMkLst>
            <pc:docMk/>
            <pc:sldMk cId="448526446" sldId="274"/>
            <ac:spMk id="7" creationId="{A3CEB5CF-039D-4176-96ED-C213B9F6C2B0}"/>
          </ac:spMkLst>
        </pc:spChg>
        <pc:spChg chg="add mod">
          <ac:chgData name="cameronfarquhar@gmail.com" userId="e5c69e00b2ed73d4" providerId="LiveId" clId="{03D958BE-E8F9-46F3-83E7-EEE0DDF9D9D0}" dt="2021-06-30T02:25:34.018" v="2869" actId="255"/>
          <ac:spMkLst>
            <pc:docMk/>
            <pc:sldMk cId="448526446" sldId="274"/>
            <ac:spMk id="8" creationId="{2F290DDD-0CAF-4107-84F4-02ADC5F4A0C5}"/>
          </ac:spMkLst>
        </pc:spChg>
        <pc:picChg chg="add mod">
          <ac:chgData name="cameronfarquhar@gmail.com" userId="e5c69e00b2ed73d4" providerId="LiveId" clId="{03D958BE-E8F9-46F3-83E7-EEE0DDF9D9D0}" dt="2021-06-30T02:19:32.145" v="2557" actId="1076"/>
          <ac:picMkLst>
            <pc:docMk/>
            <pc:sldMk cId="448526446" sldId="274"/>
            <ac:picMk id="5" creationId="{DE2873D3-51EE-402E-AFA8-312BC002B80C}"/>
          </ac:picMkLst>
        </pc:picChg>
      </pc:sldChg>
      <pc:sldChg chg="add del">
        <pc:chgData name="cameronfarquhar@gmail.com" userId="e5c69e00b2ed73d4" providerId="LiveId" clId="{03D958BE-E8F9-46F3-83E7-EEE0DDF9D9D0}" dt="2021-06-30T00:36:19.818" v="1268" actId="2696"/>
        <pc:sldMkLst>
          <pc:docMk/>
          <pc:sldMk cId="3624110095" sldId="274"/>
        </pc:sldMkLst>
      </pc:sldChg>
      <pc:sldChg chg="addSp delSp modSp add del mod ord">
        <pc:chgData name="cameronfarquhar@gmail.com" userId="e5c69e00b2ed73d4" providerId="LiveId" clId="{03D958BE-E8F9-46F3-83E7-EEE0DDF9D9D0}" dt="2021-06-30T01:56:19.212" v="2442" actId="2696"/>
        <pc:sldMkLst>
          <pc:docMk/>
          <pc:sldMk cId="471082849" sldId="275"/>
        </pc:sldMkLst>
        <pc:spChg chg="mod">
          <ac:chgData name="cameronfarquhar@gmail.com" userId="e5c69e00b2ed73d4" providerId="LiveId" clId="{03D958BE-E8F9-46F3-83E7-EEE0DDF9D9D0}" dt="2021-06-30T01:54:43.173" v="2433" actId="14100"/>
          <ac:spMkLst>
            <pc:docMk/>
            <pc:sldMk cId="471082849" sldId="275"/>
            <ac:spMk id="2" creationId="{14A3EA14-FFA6-4C9F-ADD4-19C4F41E3FC7}"/>
          </ac:spMkLst>
        </pc:spChg>
        <pc:picChg chg="add del mod">
          <ac:chgData name="cameronfarquhar@gmail.com" userId="e5c69e00b2ed73d4" providerId="LiveId" clId="{03D958BE-E8F9-46F3-83E7-EEE0DDF9D9D0}" dt="2021-06-30T01:55:19.482" v="2439" actId="478"/>
          <ac:picMkLst>
            <pc:docMk/>
            <pc:sldMk cId="471082849" sldId="275"/>
            <ac:picMk id="5" creationId="{B7719BF6-3CAD-428E-BE8F-B04108EE20B9}"/>
          </ac:picMkLst>
        </pc:picChg>
      </pc:sldChg>
      <pc:sldChg chg="add del">
        <pc:chgData name="cameronfarquhar@gmail.com" userId="e5c69e00b2ed73d4" providerId="LiveId" clId="{03D958BE-E8F9-46F3-83E7-EEE0DDF9D9D0}" dt="2021-06-30T00:36:19.818" v="1268" actId="2696"/>
        <pc:sldMkLst>
          <pc:docMk/>
          <pc:sldMk cId="3159705214" sldId="275"/>
        </pc:sldMkLst>
      </pc:sldChg>
      <pc:sldChg chg="addSp modSp add mod ord">
        <pc:chgData name="cameronfarquhar@gmail.com" userId="e5c69e00b2ed73d4" providerId="LiveId" clId="{03D958BE-E8F9-46F3-83E7-EEE0DDF9D9D0}" dt="2021-06-30T02:02:45.843" v="2533" actId="1076"/>
        <pc:sldMkLst>
          <pc:docMk/>
          <pc:sldMk cId="2353077395" sldId="276"/>
        </pc:sldMkLst>
        <pc:spChg chg="mod">
          <ac:chgData name="cameronfarquhar@gmail.com" userId="e5c69e00b2ed73d4" providerId="LiveId" clId="{03D958BE-E8F9-46F3-83E7-EEE0DDF9D9D0}" dt="2021-06-30T01:29:55.163" v="2013" actId="14100"/>
          <ac:spMkLst>
            <pc:docMk/>
            <pc:sldMk cId="2353077395" sldId="276"/>
            <ac:spMk id="2" creationId="{14A3EA14-FFA6-4C9F-ADD4-19C4F41E3FC7}"/>
          </ac:spMkLst>
        </pc:spChg>
        <pc:spChg chg="add mod">
          <ac:chgData name="cameronfarquhar@gmail.com" userId="e5c69e00b2ed73d4" providerId="LiveId" clId="{03D958BE-E8F9-46F3-83E7-EEE0DDF9D9D0}" dt="2021-06-30T01:31:02.153" v="2056" actId="1076"/>
          <ac:spMkLst>
            <pc:docMk/>
            <pc:sldMk cId="2353077395" sldId="276"/>
            <ac:spMk id="6" creationId="{17FDF35E-067C-4EBD-B80A-0B8D7DBDAFCF}"/>
          </ac:spMkLst>
        </pc:spChg>
        <pc:spChg chg="add mod">
          <ac:chgData name="cameronfarquhar@gmail.com" userId="e5c69e00b2ed73d4" providerId="LiveId" clId="{03D958BE-E8F9-46F3-83E7-EEE0DDF9D9D0}" dt="2021-06-30T02:02:45.843" v="2533" actId="1076"/>
          <ac:spMkLst>
            <pc:docMk/>
            <pc:sldMk cId="2353077395" sldId="276"/>
            <ac:spMk id="7" creationId="{5AE64AE4-0947-471A-96E9-372422D4DD89}"/>
          </ac:spMkLst>
        </pc:spChg>
        <pc:picChg chg="add mod">
          <ac:chgData name="cameronfarquhar@gmail.com" userId="e5c69e00b2ed73d4" providerId="LiveId" clId="{03D958BE-E8F9-46F3-83E7-EEE0DDF9D9D0}" dt="2021-06-30T01:28:11.100" v="1878" actId="14100"/>
          <ac:picMkLst>
            <pc:docMk/>
            <pc:sldMk cId="2353077395" sldId="276"/>
            <ac:picMk id="5" creationId="{A29271C2-95E5-4E71-85E6-D857D19916B3}"/>
          </ac:picMkLst>
        </pc:picChg>
        <pc:picChg chg="mod">
          <ac:chgData name="cameronfarquhar@gmail.com" userId="e5c69e00b2ed73d4" providerId="LiveId" clId="{03D958BE-E8F9-46F3-83E7-EEE0DDF9D9D0}" dt="2021-06-30T02:02:37.547" v="2532" actId="1076"/>
          <ac:picMkLst>
            <pc:docMk/>
            <pc:sldMk cId="2353077395" sldId="276"/>
            <ac:picMk id="21" creationId="{A2A28E24-7F37-4084-9395-FE831DEF777E}"/>
          </ac:picMkLst>
        </pc:picChg>
      </pc:sldChg>
      <pc:sldChg chg="new del">
        <pc:chgData name="cameronfarquhar@gmail.com" userId="e5c69e00b2ed73d4" providerId="LiveId" clId="{03D958BE-E8F9-46F3-83E7-EEE0DDF9D9D0}" dt="2021-06-30T00:36:09.240" v="1267" actId="47"/>
        <pc:sldMkLst>
          <pc:docMk/>
          <pc:sldMk cId="2919105016" sldId="276"/>
        </pc:sldMkLst>
      </pc:sldChg>
      <pc:sldChg chg="add del">
        <pc:chgData name="cameronfarquhar@gmail.com" userId="e5c69e00b2ed73d4" providerId="LiveId" clId="{03D958BE-E8F9-46F3-83E7-EEE0DDF9D9D0}" dt="2021-06-30T14:17:16.968" v="4557" actId="47"/>
        <pc:sldMkLst>
          <pc:docMk/>
          <pc:sldMk cId="2741112279" sldId="277"/>
        </pc:sldMkLst>
      </pc:sldChg>
      <pc:sldChg chg="modSp add mod ord modAnim">
        <pc:chgData name="cameronfarquhar@gmail.com" userId="e5c69e00b2ed73d4" providerId="LiveId" clId="{03D958BE-E8F9-46F3-83E7-EEE0DDF9D9D0}" dt="2021-06-30T14:20:16.941" v="4559" actId="255"/>
        <pc:sldMkLst>
          <pc:docMk/>
          <pc:sldMk cId="4023026329" sldId="278"/>
        </pc:sldMkLst>
        <pc:spChg chg="mod">
          <ac:chgData name="cameronfarquhar@gmail.com" userId="e5c69e00b2ed73d4" providerId="LiveId" clId="{03D958BE-E8F9-46F3-83E7-EEE0DDF9D9D0}" dt="2021-06-30T14:12:26.567" v="4193" actId="20577"/>
          <ac:spMkLst>
            <pc:docMk/>
            <pc:sldMk cId="4023026329" sldId="278"/>
            <ac:spMk id="2" creationId="{8B3AD016-0A3F-4C1D-90EF-BCF531537EDF}"/>
          </ac:spMkLst>
        </pc:spChg>
        <pc:spChg chg="mod">
          <ac:chgData name="cameronfarquhar@gmail.com" userId="e5c69e00b2ed73d4" providerId="LiveId" clId="{03D958BE-E8F9-46F3-83E7-EEE0DDF9D9D0}" dt="2021-06-30T14:20:16.941" v="4559" actId="255"/>
          <ac:spMkLst>
            <pc:docMk/>
            <pc:sldMk cId="4023026329" sldId="278"/>
            <ac:spMk id="3" creationId="{06869AC9-386A-4F27-863B-5EBC62274F25}"/>
          </ac:spMkLst>
        </pc:spChg>
      </pc:sldChg>
      <pc:sldChg chg="modSp add mod ord modAnim">
        <pc:chgData name="cameronfarquhar@gmail.com" userId="e5c69e00b2ed73d4" providerId="LiveId" clId="{03D958BE-E8F9-46F3-83E7-EEE0DDF9D9D0}" dt="2021-06-30T14:10:04.433" v="4162" actId="20577"/>
        <pc:sldMkLst>
          <pc:docMk/>
          <pc:sldMk cId="2903583081" sldId="279"/>
        </pc:sldMkLst>
        <pc:spChg chg="mod">
          <ac:chgData name="cameronfarquhar@gmail.com" userId="e5c69e00b2ed73d4" providerId="LiveId" clId="{03D958BE-E8F9-46F3-83E7-EEE0DDF9D9D0}" dt="2021-06-30T13:47:10.909" v="2917" actId="20577"/>
          <ac:spMkLst>
            <pc:docMk/>
            <pc:sldMk cId="2903583081" sldId="279"/>
            <ac:spMk id="2" creationId="{8B3AD016-0A3F-4C1D-90EF-BCF531537EDF}"/>
          </ac:spMkLst>
        </pc:spChg>
        <pc:spChg chg="mod">
          <ac:chgData name="cameronfarquhar@gmail.com" userId="e5c69e00b2ed73d4" providerId="LiveId" clId="{03D958BE-E8F9-46F3-83E7-EEE0DDF9D9D0}" dt="2021-06-30T14:10:04.433" v="4162" actId="20577"/>
          <ac:spMkLst>
            <pc:docMk/>
            <pc:sldMk cId="2903583081" sldId="279"/>
            <ac:spMk id="3" creationId="{06869AC9-386A-4F27-863B-5EBC62274F25}"/>
          </ac:spMkLst>
        </pc:spChg>
      </pc:sldChg>
      <pc:sldChg chg="addSp delSp modSp add mod ord modAnim">
        <pc:chgData name="cameronfarquhar@gmail.com" userId="e5c69e00b2ed73d4" providerId="LiveId" clId="{03D958BE-E8F9-46F3-83E7-EEE0DDF9D9D0}" dt="2021-06-30T02:17:32.830" v="2552" actId="20577"/>
        <pc:sldMkLst>
          <pc:docMk/>
          <pc:sldMk cId="3411604415" sldId="280"/>
        </pc:sldMkLst>
        <pc:spChg chg="mod">
          <ac:chgData name="cameronfarquhar@gmail.com" userId="e5c69e00b2ed73d4" providerId="LiveId" clId="{03D958BE-E8F9-46F3-83E7-EEE0DDF9D9D0}" dt="2021-06-30T01:58:57.117" v="2472" actId="1076"/>
          <ac:spMkLst>
            <pc:docMk/>
            <pc:sldMk cId="3411604415" sldId="280"/>
            <ac:spMk id="2" creationId="{8B3AD016-0A3F-4C1D-90EF-BCF531537EDF}"/>
          </ac:spMkLst>
        </pc:spChg>
        <pc:spChg chg="del">
          <ac:chgData name="cameronfarquhar@gmail.com" userId="e5c69e00b2ed73d4" providerId="LiveId" clId="{03D958BE-E8F9-46F3-83E7-EEE0DDF9D9D0}" dt="2021-06-30T01:44:10.809" v="2103"/>
          <ac:spMkLst>
            <pc:docMk/>
            <pc:sldMk cId="3411604415" sldId="280"/>
            <ac:spMk id="3" creationId="{06869AC9-386A-4F27-863B-5EBC62274F25}"/>
          </ac:spMkLst>
        </pc:spChg>
        <pc:spChg chg="add mod">
          <ac:chgData name="cameronfarquhar@gmail.com" userId="e5c69e00b2ed73d4" providerId="LiveId" clId="{03D958BE-E8F9-46F3-83E7-EEE0DDF9D9D0}" dt="2021-06-30T02:17:32.830" v="2552" actId="20577"/>
          <ac:spMkLst>
            <pc:docMk/>
            <pc:sldMk cId="3411604415" sldId="280"/>
            <ac:spMk id="7" creationId="{51B4CCCE-56AD-4114-A6BD-7808A2B4FA2F}"/>
          </ac:spMkLst>
        </pc:spChg>
        <pc:spChg chg="add del mod">
          <ac:chgData name="cameronfarquhar@gmail.com" userId="e5c69e00b2ed73d4" providerId="LiveId" clId="{03D958BE-E8F9-46F3-83E7-EEE0DDF9D9D0}" dt="2021-06-30T01:51:17.390" v="2320"/>
          <ac:spMkLst>
            <pc:docMk/>
            <pc:sldMk cId="3411604415" sldId="280"/>
            <ac:spMk id="9" creationId="{634598DC-03EA-45F9-8B3D-68140E8D13F0}"/>
          </ac:spMkLst>
        </pc:spChg>
        <pc:spChg chg="add mod">
          <ac:chgData name="cameronfarquhar@gmail.com" userId="e5c69e00b2ed73d4" providerId="LiveId" clId="{03D958BE-E8F9-46F3-83E7-EEE0DDF9D9D0}" dt="2021-06-30T01:58:04.337" v="2463" actId="121"/>
          <ac:spMkLst>
            <pc:docMk/>
            <pc:sldMk cId="3411604415" sldId="280"/>
            <ac:spMk id="10" creationId="{1B882472-3D5D-49DA-88B6-D13DAAEF8537}"/>
          </ac:spMkLst>
        </pc:spChg>
        <pc:graphicFrameChg chg="add del mod">
          <ac:chgData name="cameronfarquhar@gmail.com" userId="e5c69e00b2ed73d4" providerId="LiveId" clId="{03D958BE-E8F9-46F3-83E7-EEE0DDF9D9D0}" dt="2021-06-30T01:51:17.390" v="2320"/>
          <ac:graphicFrameMkLst>
            <pc:docMk/>
            <pc:sldMk cId="3411604415" sldId="280"/>
            <ac:graphicFrameMk id="8" creationId="{19ECB1DA-FCA9-4B03-85C6-5451ADA39399}"/>
          </ac:graphicFrameMkLst>
        </pc:graphicFrameChg>
        <pc:picChg chg="add mod">
          <ac:chgData name="cameronfarquhar@gmail.com" userId="e5c69e00b2ed73d4" providerId="LiveId" clId="{03D958BE-E8F9-46F3-83E7-EEE0DDF9D9D0}" dt="2021-06-30T01:59:19.885" v="2476" actId="1076"/>
          <ac:picMkLst>
            <pc:docMk/>
            <pc:sldMk cId="3411604415" sldId="280"/>
            <ac:picMk id="6" creationId="{151BE58B-F818-49B1-A4DB-DA64A23AC307}"/>
          </ac:picMkLst>
        </pc:picChg>
      </pc:sldChg>
      <pc:sldChg chg="addSp modSp add mod ord">
        <pc:chgData name="cameronfarquhar@gmail.com" userId="e5c69e00b2ed73d4" providerId="LiveId" clId="{03D958BE-E8F9-46F3-83E7-EEE0DDF9D9D0}" dt="2021-06-30T16:20:00.917" v="4561" actId="20577"/>
        <pc:sldMkLst>
          <pc:docMk/>
          <pc:sldMk cId="3208789650" sldId="281"/>
        </pc:sldMkLst>
        <pc:spChg chg="mod">
          <ac:chgData name="cameronfarquhar@gmail.com" userId="e5c69e00b2ed73d4" providerId="LiveId" clId="{03D958BE-E8F9-46F3-83E7-EEE0DDF9D9D0}" dt="2021-06-30T13:54:51.304" v="3390" actId="1076"/>
          <ac:spMkLst>
            <pc:docMk/>
            <pc:sldMk cId="3208789650" sldId="281"/>
            <ac:spMk id="2" creationId="{14A3EA14-FFA6-4C9F-ADD4-19C4F41E3FC7}"/>
          </ac:spMkLst>
        </pc:spChg>
        <pc:spChg chg="add mod">
          <ac:chgData name="cameronfarquhar@gmail.com" userId="e5c69e00b2ed73d4" providerId="LiveId" clId="{03D958BE-E8F9-46F3-83E7-EEE0DDF9D9D0}" dt="2021-06-30T16:20:00.917" v="4561" actId="20577"/>
          <ac:spMkLst>
            <pc:docMk/>
            <pc:sldMk cId="3208789650" sldId="281"/>
            <ac:spMk id="3" creationId="{98A15EA4-FA42-4FE3-B497-4731D8E77553}"/>
          </ac:spMkLst>
        </pc:spChg>
        <pc:picChg chg="add mod">
          <ac:chgData name="cameronfarquhar@gmail.com" userId="e5c69e00b2ed73d4" providerId="LiveId" clId="{03D958BE-E8F9-46F3-83E7-EEE0DDF9D9D0}" dt="2021-06-30T14:07:26.304" v="4134" actId="14100"/>
          <ac:picMkLst>
            <pc:docMk/>
            <pc:sldMk cId="3208789650" sldId="281"/>
            <ac:picMk id="6" creationId="{2584CD25-E63A-4CBF-9836-D3244B7E0B04}"/>
          </ac:picMkLst>
        </pc:picChg>
        <pc:picChg chg="add mod">
          <ac:chgData name="cameronfarquhar@gmail.com" userId="e5c69e00b2ed73d4" providerId="LiveId" clId="{03D958BE-E8F9-46F3-83E7-EEE0DDF9D9D0}" dt="2021-06-30T14:07:23.162" v="4133" actId="1076"/>
          <ac:picMkLst>
            <pc:docMk/>
            <pc:sldMk cId="3208789650" sldId="281"/>
            <ac:picMk id="8" creationId="{AE64B44B-59C5-40CF-BC1D-B97884BAE1B1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29T20:28:45.910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png>
</file>

<file path=ppt/media/image2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June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160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June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2848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June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185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June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16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June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48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June 30, 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97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June 30,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422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June 30,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0206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June 30,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233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June 30,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476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June 30,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935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June 30,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5995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40769-93F1-4BA3-AF23-9172E27039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2D48F-4350-42AA-9614-7F8626D0CC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Laid wine bottles, glass and grapes">
            <a:extLst>
              <a:ext uri="{FF2B5EF4-FFF2-40B4-BE49-F238E27FC236}">
                <a16:creationId xmlns:a16="http://schemas.microsoft.com/office/drawing/2014/main" id="{AF85037E-FF3F-458F-93E7-F6AB954C7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774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F500AEE-B602-409E-AA7C-1922351CD176}"/>
              </a:ext>
            </a:extLst>
          </p:cNvPr>
          <p:cNvSpPr txBox="1">
            <a:spLocks/>
          </p:cNvSpPr>
          <p:nvPr/>
        </p:nvSpPr>
        <p:spPr>
          <a:xfrm>
            <a:off x="4371585" y="910826"/>
            <a:ext cx="7082478" cy="17543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2800" kern="1200" cap="all" spc="6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atang" panose="02030600000101010101" pitchFamily="18" charset="-127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bg1">
                    <a:lumMod val="95000"/>
                  </a:schemeClr>
                </a:solidFill>
              </a:rPr>
              <a:t>Hakuna Moscato</a:t>
            </a: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,</a:t>
            </a:r>
            <a:br>
              <a:rPr lang="en-US" sz="40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A deep dive into the wonderful World of Wine!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51BFB8-C2E0-467E-9388-233E99887B1C}"/>
              </a:ext>
            </a:extLst>
          </p:cNvPr>
          <p:cNvSpPr txBox="1"/>
          <p:nvPr/>
        </p:nvSpPr>
        <p:spPr>
          <a:xfrm>
            <a:off x="9420952" y="4624714"/>
            <a:ext cx="20331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Cameron Farquhar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Yuri Groza 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Beth Myers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Jimmy White 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Kurt Dietrich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Jared Nieves</a:t>
            </a:r>
          </a:p>
        </p:txBody>
      </p:sp>
    </p:spTree>
    <p:extLst>
      <p:ext uri="{BB962C8B-B14F-4D97-AF65-F5344CB8AC3E}">
        <p14:creationId xmlns:p14="http://schemas.microsoft.com/office/powerpoint/2010/main" val="419435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3EA14-FFA6-4C9F-ADD4-19C4F41E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6012" y="205485"/>
            <a:ext cx="3937094" cy="121602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/>
              <a:t>Bottling the results</a:t>
            </a:r>
          </a:p>
        </p:txBody>
      </p:sp>
      <p:pic>
        <p:nvPicPr>
          <p:cNvPr id="21" name="Picture 4" descr="Vineyard lines on slopes">
            <a:extLst>
              <a:ext uri="{FF2B5EF4-FFF2-40B4-BE49-F238E27FC236}">
                <a16:creationId xmlns:a16="http://schemas.microsoft.com/office/drawing/2014/main" id="{A2A28E24-7F37-4084-9395-FE831DEF7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4" r="20612" b="-2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3F513-286B-43E3-B64C-8370BF863D57}"/>
              </a:ext>
            </a:extLst>
          </p:cNvPr>
          <p:cNvSpPr txBox="1"/>
          <p:nvPr/>
        </p:nvSpPr>
        <p:spPr>
          <a:xfrm>
            <a:off x="6762789" y="2593472"/>
            <a:ext cx="5429207" cy="2843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spc="50" dirty="0">
              <a:solidFill>
                <a:schemeClr val="tx1">
                  <a:lumMod val="85000"/>
                  <a:lumOff val="15000"/>
                </a:schemeClr>
              </a:solidFill>
              <a:ea typeface="Batang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A15EA4-FA42-4FE3-B497-4731D8E77553}"/>
              </a:ext>
            </a:extLst>
          </p:cNvPr>
          <p:cNvSpPr txBox="1"/>
          <p:nvPr/>
        </p:nvSpPr>
        <p:spPr>
          <a:xfrm>
            <a:off x="7182678" y="1421509"/>
            <a:ext cx="469148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Using Scikit-</a:t>
            </a:r>
            <a:r>
              <a:rPr lang="en-US" sz="2000" dirty="0" err="1"/>
              <a:t>Learn’s</a:t>
            </a:r>
            <a:r>
              <a:rPr lang="en-US" sz="2000" dirty="0"/>
              <a:t> Univariate Linear Regression, we found a weak R score between </a:t>
            </a:r>
            <a:r>
              <a:rPr lang="en-US" sz="2000" dirty="0" err="1"/>
              <a:t>En</a:t>
            </a:r>
            <a:r>
              <a:rPr lang="en-US" sz="2000" dirty="0"/>
              <a:t> Primeur and score, so we tried another Multivariate Linear Regression (MLR).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Testing </a:t>
            </a:r>
            <a:r>
              <a:rPr lang="en-US" sz="2000" dirty="0" err="1"/>
              <a:t>En</a:t>
            </a:r>
            <a:r>
              <a:rPr lang="en-US" sz="2000" dirty="0"/>
              <a:t> Primeur, Journalist Count,  Vintage and Wine Age against Score, we discovered an R score of  ~.39 and Mean Squared Error of  ~.59. 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Though relationship was still not as strong as we hoped for, the higher score derived by using MLR can be attributed to the fact that as more values enter a model, the stronger the prediction will typically become.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2584CD25-E63A-4CBF-9836-D3244B7E0B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45" y="3429000"/>
            <a:ext cx="5907164" cy="1921843"/>
          </a:xfrm>
          <a:prstGeom prst="rect">
            <a:avLst/>
          </a:prstGeom>
        </p:spPr>
      </p:pic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E64B44B-59C5-40CF-BC1D-B97884BAE1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39" y="587967"/>
            <a:ext cx="5907164" cy="133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789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AD016-0A3F-4C1D-90EF-BCF53153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26" y="621905"/>
            <a:ext cx="5320206" cy="139451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3600" dirty="0"/>
              <a:t>From the cellar to the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69AC9-386A-4F27-863B-5EBC62274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024" y="2499558"/>
            <a:ext cx="6900410" cy="185888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spc="160" dirty="0"/>
              <a:t>The data harvested from both sources was deployed to an interactive Heroku app and visualized using </a:t>
            </a:r>
            <a:r>
              <a:rPr lang="en-US" sz="2400" spc="160" dirty="0" err="1"/>
              <a:t>Javascript</a:t>
            </a:r>
            <a:r>
              <a:rPr lang="en-US" sz="2400" spc="160" dirty="0"/>
              <a:t> libraries Charts.js and </a:t>
            </a:r>
            <a:r>
              <a:rPr lang="en-US" sz="2400" spc="160" dirty="0" err="1"/>
              <a:t>Plotly</a:t>
            </a:r>
            <a:r>
              <a:rPr lang="en-US" sz="2400" spc="160" dirty="0"/>
              <a:t>. </a:t>
            </a:r>
          </a:p>
          <a:p>
            <a:pPr marL="0" indent="0">
              <a:buNone/>
            </a:pPr>
            <a:endParaRPr lang="en-US" sz="2400" spc="160" dirty="0"/>
          </a:p>
          <a:p>
            <a:r>
              <a:rPr lang="en-US" sz="2400" spc="160" dirty="0"/>
              <a:t>https://hakuna-moscato.herokuapp.com</a:t>
            </a:r>
          </a:p>
        </p:txBody>
      </p:sp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05" r="40149" b="2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2302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3EA14-FFA6-4C9F-ADD4-19C4F41E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8845" y="563951"/>
            <a:ext cx="3937094" cy="121602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/>
              <a:t>What factors contribute to a wine’s rating?</a:t>
            </a:r>
          </a:p>
        </p:txBody>
      </p:sp>
      <p:pic>
        <p:nvPicPr>
          <p:cNvPr id="21" name="Picture 4" descr="Vineyard lines on slopes">
            <a:extLst>
              <a:ext uri="{FF2B5EF4-FFF2-40B4-BE49-F238E27FC236}">
                <a16:creationId xmlns:a16="http://schemas.microsoft.com/office/drawing/2014/main" id="{A2A28E24-7F37-4084-9395-FE831DEF7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4" r="20612" b="-2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3F513-286B-43E3-B64C-8370BF863D57}"/>
              </a:ext>
            </a:extLst>
          </p:cNvPr>
          <p:cNvSpPr txBox="1"/>
          <p:nvPr/>
        </p:nvSpPr>
        <p:spPr>
          <a:xfrm>
            <a:off x="6762789" y="2593472"/>
            <a:ext cx="5429207" cy="2843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Age – Do more mature wines typically receive a better rating?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Color – Do red wines receive higher reviews than white? Or vice versa?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Flavor – Which words are most commonly associated with highly rated wines?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Price – Is price a factor in wine quality? Is there a point of diminishing returns?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Region – Do certain countries or regions make better wine than others?</a:t>
            </a:r>
          </a:p>
        </p:txBody>
      </p:sp>
    </p:spTree>
    <p:extLst>
      <p:ext uri="{BB962C8B-B14F-4D97-AF65-F5344CB8AC3E}">
        <p14:creationId xmlns:p14="http://schemas.microsoft.com/office/powerpoint/2010/main" val="1788252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AD016-0A3F-4C1D-90EF-BCF53153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26" y="621905"/>
            <a:ext cx="5320206" cy="1394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/>
              <a:t>Harvesting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69AC9-386A-4F27-863B-5EBC62274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4483768"/>
            <a:ext cx="6900410" cy="18588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pc="160" dirty="0"/>
              <a:t>Global Wine Score API. This dataset contains attributes such as score, vintage, </a:t>
            </a:r>
            <a:r>
              <a:rPr lang="en-US" spc="160" dirty="0" err="1"/>
              <a:t>en</a:t>
            </a:r>
            <a:r>
              <a:rPr lang="en-US" spc="160" dirty="0"/>
              <a:t> primeur status, region and confidence rating.</a:t>
            </a:r>
          </a:p>
          <a:p>
            <a:r>
              <a:rPr lang="en-US" spc="160" dirty="0"/>
              <a:t>Wine Magazine CSV. Entailing information like written descriptions, price and winery.</a:t>
            </a:r>
          </a:p>
        </p:txBody>
      </p:sp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05" r="40149" b="2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6E700C-CA00-45B2-B22B-AD855633C11F}"/>
              </a:ext>
            </a:extLst>
          </p:cNvPr>
          <p:cNvSpPr txBox="1"/>
          <p:nvPr/>
        </p:nvSpPr>
        <p:spPr>
          <a:xfrm>
            <a:off x="556591" y="2266122"/>
            <a:ext cx="59547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Two primary datasets were hand selected for their top-quality traits and reliable insights</a:t>
            </a:r>
          </a:p>
        </p:txBody>
      </p:sp>
    </p:spTree>
    <p:extLst>
      <p:ext uri="{BB962C8B-B14F-4D97-AF65-F5344CB8AC3E}">
        <p14:creationId xmlns:p14="http://schemas.microsoft.com/office/powerpoint/2010/main" val="56755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3EA14-FFA6-4C9F-ADD4-19C4F41E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6012" y="563951"/>
            <a:ext cx="3937094" cy="121602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/>
              <a:t>Crushing the numbers</a:t>
            </a:r>
          </a:p>
        </p:txBody>
      </p:sp>
      <p:pic>
        <p:nvPicPr>
          <p:cNvPr id="21" name="Picture 4" descr="Vineyard lines on slopes">
            <a:extLst>
              <a:ext uri="{FF2B5EF4-FFF2-40B4-BE49-F238E27FC236}">
                <a16:creationId xmlns:a16="http://schemas.microsoft.com/office/drawing/2014/main" id="{A2A28E24-7F37-4084-9395-FE831DEF7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4" r="20612" b="-2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3F513-286B-43E3-B64C-8370BF863D57}"/>
              </a:ext>
            </a:extLst>
          </p:cNvPr>
          <p:cNvSpPr txBox="1"/>
          <p:nvPr/>
        </p:nvSpPr>
        <p:spPr>
          <a:xfrm>
            <a:off x="6762789" y="2593472"/>
            <a:ext cx="5429207" cy="2843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spc="50" dirty="0">
              <a:solidFill>
                <a:schemeClr val="tx1">
                  <a:lumMod val="85000"/>
                  <a:lumOff val="15000"/>
                </a:schemeClr>
              </a:solidFill>
              <a:ea typeface="Batang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F61BEA-B4CD-4210-8C30-DFCAD6C131FA}"/>
              </a:ext>
            </a:extLst>
          </p:cNvPr>
          <p:cNvSpPr txBox="1"/>
          <p:nvPr/>
        </p:nvSpPr>
        <p:spPr>
          <a:xfrm>
            <a:off x="7235687" y="2343925"/>
            <a:ext cx="43474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Wine magazine dataset consisted of two files, the first with 150k rows and the second with 130k.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Through the joining, transformation and cleaning process, unnecessary columns and rows were removed.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were hard pressed to use over 280k rows so the dropping null values was a relief.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272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AD016-0A3F-4C1D-90EF-BCF53153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569" y="254092"/>
            <a:ext cx="5320206" cy="7309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/>
              <a:t>The first taste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69AC9-386A-4F27-863B-5EBC62274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803" y="1157234"/>
            <a:ext cx="6692160" cy="7309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pc="160" dirty="0"/>
              <a:t>Our teammates Beth Myers and Kurt Dietrich used Tableau to uncover initial findings.</a:t>
            </a:r>
          </a:p>
        </p:txBody>
      </p:sp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05" r="40149" b="2"/>
          <a:stretch/>
        </p:blipFill>
        <p:spPr>
          <a:xfrm>
            <a:off x="7616215" y="0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  <p:pic>
        <p:nvPicPr>
          <p:cNvPr id="7" name="Picture 6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1C6A00B4-14FD-4657-BF11-36DB72311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5" y="1888196"/>
            <a:ext cx="7664654" cy="47976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EC68B8-6F2C-4CB8-A742-1868FF3CB720}"/>
              </a:ext>
            </a:extLst>
          </p:cNvPr>
          <p:cNvSpPr txBox="1"/>
          <p:nvPr/>
        </p:nvSpPr>
        <p:spPr>
          <a:xfrm>
            <a:off x="9289774" y="254092"/>
            <a:ext cx="2703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Credit: Beth Myers</a:t>
            </a:r>
          </a:p>
        </p:txBody>
      </p:sp>
    </p:spTree>
    <p:extLst>
      <p:ext uri="{BB962C8B-B14F-4D97-AF65-F5344CB8AC3E}">
        <p14:creationId xmlns:p14="http://schemas.microsoft.com/office/powerpoint/2010/main" val="3554125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3EA14-FFA6-4C9F-ADD4-19C4F41E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612" y="205485"/>
            <a:ext cx="4952384" cy="121602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/>
              <a:t>Words and their relation to rating</a:t>
            </a:r>
            <a:br>
              <a:rPr lang="en-US" sz="2400" b="1" dirty="0"/>
            </a:br>
            <a:endParaRPr lang="en-US" sz="2400" b="1" dirty="0"/>
          </a:p>
        </p:txBody>
      </p:sp>
      <p:pic>
        <p:nvPicPr>
          <p:cNvPr id="21" name="Picture 4" descr="Vineyard lines on slopes">
            <a:extLst>
              <a:ext uri="{FF2B5EF4-FFF2-40B4-BE49-F238E27FC236}">
                <a16:creationId xmlns:a16="http://schemas.microsoft.com/office/drawing/2014/main" id="{A2A28E24-7F37-4084-9395-FE831DEF7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4" r="20612" b="-2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3F513-286B-43E3-B64C-8370BF863D57}"/>
              </a:ext>
            </a:extLst>
          </p:cNvPr>
          <p:cNvSpPr txBox="1"/>
          <p:nvPr/>
        </p:nvSpPr>
        <p:spPr>
          <a:xfrm>
            <a:off x="6762789" y="2593472"/>
            <a:ext cx="5429207" cy="2843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spc="50" dirty="0">
              <a:solidFill>
                <a:schemeClr val="tx1">
                  <a:lumMod val="85000"/>
                  <a:lumOff val="15000"/>
                </a:schemeClr>
              </a:solidFill>
              <a:ea typeface="Batang" panose="02030600000101010101" pitchFamily="18" charset="-127"/>
            </a:endParaRP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A29271C2-95E5-4E71-85E6-D857D1991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3925"/>
            <a:ext cx="11888859" cy="4514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FDF35E-067C-4EBD-B80A-0B8D7DBDAFCF}"/>
              </a:ext>
            </a:extLst>
          </p:cNvPr>
          <p:cNvSpPr txBox="1"/>
          <p:nvPr/>
        </p:nvSpPr>
        <p:spPr>
          <a:xfrm>
            <a:off x="7037123" y="978558"/>
            <a:ext cx="48217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Most used words: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Fruits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Balance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E64AE4-0947-471A-96E9-372422D4DD89}"/>
              </a:ext>
            </a:extLst>
          </p:cNvPr>
          <p:cNvSpPr txBox="1"/>
          <p:nvPr/>
        </p:nvSpPr>
        <p:spPr>
          <a:xfrm>
            <a:off x="9715804" y="6418962"/>
            <a:ext cx="3445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Kurt Dietrich</a:t>
            </a:r>
          </a:p>
        </p:txBody>
      </p:sp>
    </p:spTree>
    <p:extLst>
      <p:ext uri="{BB962C8B-B14F-4D97-AF65-F5344CB8AC3E}">
        <p14:creationId xmlns:p14="http://schemas.microsoft.com/office/powerpoint/2010/main" val="2353077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AD016-0A3F-4C1D-90EF-BCF53153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287" y="166897"/>
            <a:ext cx="5320206" cy="73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/>
              <a:t>The Sweet spot</a:t>
            </a:r>
          </a:p>
        </p:txBody>
      </p:sp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151BE58B-F818-49B1-A4DB-DA64A23AC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535" y="2460154"/>
            <a:ext cx="6128408" cy="4397846"/>
          </a:xfrm>
        </p:spPr>
      </p:pic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05" r="40149" b="2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B4CCCE-56AD-4114-A6BD-7808A2B4FA2F}"/>
              </a:ext>
            </a:extLst>
          </p:cNvPr>
          <p:cNvSpPr txBox="1"/>
          <p:nvPr/>
        </p:nvSpPr>
        <p:spPr>
          <a:xfrm>
            <a:off x="925535" y="1076352"/>
            <a:ext cx="63101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Value is determined by dividing points by price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After 90 points, a severe rate of diminishing returns occurs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wine in the “sweet spot” is the California Syrah </a:t>
            </a:r>
            <a:r>
              <a:rPr lang="en-US" sz="2000" b="0" i="0" dirty="0" err="1">
                <a:effectLst/>
              </a:rPr>
              <a:t>Fusée</a:t>
            </a:r>
            <a:r>
              <a:rPr lang="en-US" sz="2000" b="0" i="0" dirty="0">
                <a:effectLst/>
              </a:rPr>
              <a:t> which sells for $5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882472-3D5D-49DA-88B6-D13DAAEF8537}"/>
              </a:ext>
            </a:extLst>
          </p:cNvPr>
          <p:cNvSpPr txBox="1"/>
          <p:nvPr/>
        </p:nvSpPr>
        <p:spPr>
          <a:xfrm>
            <a:off x="8362122" y="348343"/>
            <a:ext cx="3485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Credit:  Yuri Groza</a:t>
            </a:r>
          </a:p>
        </p:txBody>
      </p:sp>
    </p:spTree>
    <p:extLst>
      <p:ext uri="{BB962C8B-B14F-4D97-AF65-F5344CB8AC3E}">
        <p14:creationId xmlns:p14="http://schemas.microsoft.com/office/powerpoint/2010/main" val="341160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3EA14-FFA6-4C9F-ADD4-19C4F41E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7456" y="205485"/>
            <a:ext cx="3937094" cy="121602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/>
              <a:t>The Bitter Truth</a:t>
            </a:r>
          </a:p>
        </p:txBody>
      </p:sp>
      <p:pic>
        <p:nvPicPr>
          <p:cNvPr id="21" name="Picture 4" descr="Vineyard lines on slopes">
            <a:extLst>
              <a:ext uri="{FF2B5EF4-FFF2-40B4-BE49-F238E27FC236}">
                <a16:creationId xmlns:a16="http://schemas.microsoft.com/office/drawing/2014/main" id="{A2A28E24-7F37-4084-9395-FE831DEF7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4" r="20612" b="-2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3F513-286B-43E3-B64C-8370BF863D57}"/>
              </a:ext>
            </a:extLst>
          </p:cNvPr>
          <p:cNvSpPr txBox="1"/>
          <p:nvPr/>
        </p:nvSpPr>
        <p:spPr>
          <a:xfrm>
            <a:off x="6762789" y="2593472"/>
            <a:ext cx="5429207" cy="2843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spc="50" dirty="0">
              <a:solidFill>
                <a:schemeClr val="tx1">
                  <a:lumMod val="85000"/>
                  <a:lumOff val="15000"/>
                </a:schemeClr>
              </a:solidFill>
              <a:ea typeface="Batang" panose="02030600000101010101" pitchFamily="18" charset="-127"/>
            </a:endParaRP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DE2873D3-51EE-402E-AFA8-312BC002B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4001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27A2C7-B0E0-4A35-B411-E3123CDE2A7F}"/>
              </a:ext>
            </a:extLst>
          </p:cNvPr>
          <p:cNvSpPr txBox="1"/>
          <p:nvPr/>
        </p:nvSpPr>
        <p:spPr>
          <a:xfrm>
            <a:off x="4976094" y="6125028"/>
            <a:ext cx="2061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Jared Nieves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290DDD-0CAF-4107-84F4-02ADC5F4A0C5}"/>
              </a:ext>
            </a:extLst>
          </p:cNvPr>
          <p:cNvSpPr txBox="1"/>
          <p:nvPr/>
        </p:nvSpPr>
        <p:spPr>
          <a:xfrm>
            <a:off x="7747455" y="1421509"/>
            <a:ext cx="39370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Correlation between average wine score and price per wine by category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Higher priced wines do not necessarily receive a higher rating.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correlation coefficient for all categories combined is .46</a:t>
            </a:r>
          </a:p>
        </p:txBody>
      </p:sp>
    </p:spTree>
    <p:extLst>
      <p:ext uri="{BB962C8B-B14F-4D97-AF65-F5344CB8AC3E}">
        <p14:creationId xmlns:p14="http://schemas.microsoft.com/office/powerpoint/2010/main" val="448526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AD016-0A3F-4C1D-90EF-BCF53153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26" y="621905"/>
            <a:ext cx="5320206" cy="139451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3600" dirty="0"/>
              <a:t>Clarification with Machine Learning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69AC9-386A-4F27-863B-5EBC62274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2385391"/>
            <a:ext cx="6900410" cy="395726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spc="160" dirty="0"/>
              <a:t>We set out to discover if a wine’s </a:t>
            </a:r>
            <a:r>
              <a:rPr lang="en-US" sz="2400" spc="160" dirty="0" err="1"/>
              <a:t>En</a:t>
            </a:r>
            <a:r>
              <a:rPr lang="en-US" sz="2400" spc="160" dirty="0"/>
              <a:t> Primeur status effects its rating.</a:t>
            </a:r>
          </a:p>
          <a:p>
            <a:r>
              <a:rPr lang="en-US" sz="2400" spc="160" dirty="0"/>
              <a:t>This is important because </a:t>
            </a:r>
            <a:r>
              <a:rPr lang="en-US" sz="2400" spc="160" dirty="0" err="1"/>
              <a:t>En</a:t>
            </a:r>
            <a:r>
              <a:rPr lang="en-US" sz="2400" spc="160" dirty="0"/>
              <a:t> Primeur refers to the process in which investors can purchase futures of a specific batch before it hits the market, often before the wine even begins the fermentation process.</a:t>
            </a:r>
          </a:p>
          <a:p>
            <a:r>
              <a:rPr lang="en-US" sz="2400" spc="160" dirty="0"/>
              <a:t>Only two regions offer wine to be sold </a:t>
            </a:r>
            <a:r>
              <a:rPr lang="en-US" sz="2400" spc="160" dirty="0" err="1"/>
              <a:t>En</a:t>
            </a:r>
            <a:r>
              <a:rPr lang="en-US" sz="2400" spc="160" dirty="0"/>
              <a:t> Primeur; Bordeaux and Sud Ouest</a:t>
            </a:r>
          </a:p>
        </p:txBody>
      </p:sp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05" r="40149" b="2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03583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ArchiveVTI">
  <a:themeElements>
    <a:clrScheme name="AnalogousFromLightSeedRightStep">
      <a:dk1>
        <a:srgbClr val="000000"/>
      </a:dk1>
      <a:lt1>
        <a:srgbClr val="FFFFFF"/>
      </a:lt1>
      <a:dk2>
        <a:srgbClr val="412C24"/>
      </a:dk2>
      <a:lt2>
        <a:srgbClr val="E2E6E8"/>
      </a:lt2>
      <a:accent1>
        <a:srgbClr val="C0998A"/>
      </a:accent1>
      <a:accent2>
        <a:srgbClr val="B4A27B"/>
      </a:accent2>
      <a:accent3>
        <a:srgbClr val="A2A77E"/>
      </a:accent3>
      <a:accent4>
        <a:srgbClr val="8EAA74"/>
      </a:accent4>
      <a:accent5>
        <a:srgbClr val="84AB82"/>
      </a:accent5>
      <a:accent6>
        <a:srgbClr val="77AE8B"/>
      </a:accent6>
      <a:hlink>
        <a:srgbClr val="5D8A9A"/>
      </a:hlink>
      <a:folHlink>
        <a:srgbClr val="7F7F7F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546</Words>
  <Application>Microsoft Office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Bembo</vt:lpstr>
      <vt:lpstr>ArchiveVTI</vt:lpstr>
      <vt:lpstr>PowerPoint Presentation</vt:lpstr>
      <vt:lpstr>What factors contribute to a wine’s rating?</vt:lpstr>
      <vt:lpstr>Harvesting the data</vt:lpstr>
      <vt:lpstr>Crushing the numbers</vt:lpstr>
      <vt:lpstr>The first taste</vt:lpstr>
      <vt:lpstr>Words and their relation to rating </vt:lpstr>
      <vt:lpstr>The Sweet spot</vt:lpstr>
      <vt:lpstr>The Bitter Truth</vt:lpstr>
      <vt:lpstr>Clarification with Machine Learning </vt:lpstr>
      <vt:lpstr>Bottling the results</vt:lpstr>
      <vt:lpstr>From the cellar to the table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Stop Wine-ing, a Project to Determine Wine Quality</dc:title>
  <dc:creator>Beth Myers</dc:creator>
  <cp:lastModifiedBy>cameronfarquhar@gmail.com</cp:lastModifiedBy>
  <cp:revision>8</cp:revision>
  <dcterms:created xsi:type="dcterms:W3CDTF">2021-06-05T13:49:24Z</dcterms:created>
  <dcterms:modified xsi:type="dcterms:W3CDTF">2021-06-30T16:33:58Z</dcterms:modified>
</cp:coreProperties>
</file>

<file path=docProps/thumbnail.jpeg>
</file>